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72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0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1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1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1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88951" cy="6856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1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88951" cy="6856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0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03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04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05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06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07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08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09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사용자 지정</PresentationFormat>
  <Paragraphs>0</Paragraphs>
  <Slides>13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4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채추디</dc:creator>
  <dc:description>generated using python-pptx</dc:description>
  <cp:lastModifiedBy>채추디</cp:lastModifiedBy>
  <cp:revision>2</cp:revision>
  <dcterms:created xsi:type="dcterms:W3CDTF">2013-01-27T09:14:16Z</dcterms:created>
  <dcterms:modified xsi:type="dcterms:W3CDTF">2025-07-15T02:32:09Z</dcterms:modified>
</cp:coreProperties>
</file>